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Norms Bold" charset="1" panose="02000803030000020004"/>
      <p:regular r:id="rId19"/>
    </p:embeddedFont>
    <p:embeddedFont>
      <p:font typeface="Open Sans Bold" charset="1" panose="020B0806030504020204"/>
      <p:regular r:id="rId20"/>
    </p:embeddedFont>
    <p:embeddedFont>
      <p:font typeface="Tahoma Bold" charset="1" panose="020B080403050404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VAGoeADcVPg.mp4" Type="http://schemas.openxmlformats.org/officeDocument/2006/relationships/video"/><Relationship Id="rId6" Target="../media/VAGoeADcVPg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10.jpeg" Type="http://schemas.openxmlformats.org/officeDocument/2006/relationships/image"/><Relationship Id="rId5" Target="../media/VAGoePYYyPM.mp4" Type="http://schemas.openxmlformats.org/officeDocument/2006/relationships/video"/><Relationship Id="rId6" Target="../media/VAGoePYYyPM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11.jpeg" Type="http://schemas.openxmlformats.org/officeDocument/2006/relationships/image"/><Relationship Id="rId5" Target="../media/VAGoeGCoP5I.mp4" Type="http://schemas.openxmlformats.org/officeDocument/2006/relationships/video"/><Relationship Id="rId6" Target="../media/VAGoeGCoP5I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585856" y="-408507"/>
            <a:ext cx="8488538" cy="7919140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585856" y="-408507"/>
            <a:ext cx="9724185" cy="9117694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704452">
            <a:off x="7134864" y="3624707"/>
            <a:ext cx="4018271" cy="2252655"/>
          </a:xfrm>
          <a:custGeom>
            <a:avLst/>
            <a:gdLst/>
            <a:ahLst/>
            <a:cxnLst/>
            <a:rect r="r" b="b" t="t" l="l"/>
            <a:pathLst>
              <a:path h="2252655" w="4018271">
                <a:moveTo>
                  <a:pt x="0" y="0"/>
                </a:moveTo>
                <a:lnTo>
                  <a:pt x="4018272" y="0"/>
                </a:lnTo>
                <a:lnTo>
                  <a:pt x="4018272" y="2252655"/>
                </a:lnTo>
                <a:lnTo>
                  <a:pt x="0" y="225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6" t="-6111" r="-5496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9786" y="781648"/>
            <a:ext cx="14668427" cy="872370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true" flipV="false" rot="0">
            <a:off x="14032252" y="6149050"/>
            <a:ext cx="4255748" cy="4137950"/>
          </a:xfrm>
          <a:custGeom>
            <a:avLst/>
            <a:gdLst/>
            <a:ahLst/>
            <a:cxnLst/>
            <a:rect r="r" b="b" t="t" l="l"/>
            <a:pathLst>
              <a:path h="4137950" w="4255748">
                <a:moveTo>
                  <a:pt x="4255748" y="0"/>
                </a:moveTo>
                <a:lnTo>
                  <a:pt x="0" y="0"/>
                </a:lnTo>
                <a:lnTo>
                  <a:pt x="0" y="4137950"/>
                </a:lnTo>
                <a:lnTo>
                  <a:pt x="4255748" y="4137950"/>
                </a:lnTo>
                <a:lnTo>
                  <a:pt x="4255748" y="0"/>
                </a:lnTo>
                <a:close/>
              </a:path>
            </a:pathLst>
          </a:custGeom>
          <a:blipFill>
            <a:blip r:embed="rId4"/>
            <a:stretch>
              <a:fillRect l="0" t="0" r="0" b="-2677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0" y="4131452"/>
            <a:ext cx="18508720" cy="7403488"/>
          </a:xfrm>
          <a:custGeom>
            <a:avLst/>
            <a:gdLst/>
            <a:ahLst/>
            <a:cxnLst/>
            <a:rect r="r" b="b" t="t" l="l"/>
            <a:pathLst>
              <a:path h="7403488" w="18508720">
                <a:moveTo>
                  <a:pt x="0" y="0"/>
                </a:moveTo>
                <a:lnTo>
                  <a:pt x="18508719" y="0"/>
                </a:lnTo>
                <a:lnTo>
                  <a:pt x="18508719" y="7403488"/>
                </a:lnTo>
                <a:lnTo>
                  <a:pt x="0" y="74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3383" y="1214306"/>
            <a:ext cx="12366685" cy="6813020"/>
            <a:chOff x="0" y="0"/>
            <a:chExt cx="3257069" cy="1794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7069" cy="1794376"/>
            </a:xfrm>
            <a:custGeom>
              <a:avLst/>
              <a:gdLst/>
              <a:ahLst/>
              <a:cxnLst/>
              <a:rect r="r" b="b" t="t" l="l"/>
              <a:pathLst>
                <a:path h="1794376" w="3257069">
                  <a:moveTo>
                    <a:pt x="0" y="0"/>
                  </a:moveTo>
                  <a:lnTo>
                    <a:pt x="3257069" y="0"/>
                  </a:lnTo>
                  <a:lnTo>
                    <a:pt x="3257069" y="1794376"/>
                  </a:lnTo>
                  <a:lnTo>
                    <a:pt x="0" y="1794376"/>
                  </a:lnTo>
                  <a:close/>
                </a:path>
              </a:pathLst>
            </a:custGeom>
            <a:solidFill>
              <a:srgbClr val="FFFA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57069" cy="1832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3086100" cy="761691"/>
            <a:chOff x="0" y="0"/>
            <a:chExt cx="812800" cy="2006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00610"/>
            </a:xfrm>
            <a:custGeom>
              <a:avLst/>
              <a:gdLst/>
              <a:ahLst/>
              <a:cxnLst/>
              <a:rect r="r" b="b" t="t" l="l"/>
              <a:pathLst>
                <a:path h="200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610"/>
                  </a:lnTo>
                  <a:lnTo>
                    <a:pt x="0" y="200610"/>
                  </a:lnTo>
                  <a:close/>
                </a:path>
              </a:pathLst>
            </a:custGeom>
            <a:solidFill>
              <a:srgbClr val="4AA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26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Lógico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32802" y="891545"/>
            <a:ext cx="14622397" cy="9230388"/>
          </a:xfrm>
          <a:custGeom>
            <a:avLst/>
            <a:gdLst/>
            <a:ahLst/>
            <a:cxnLst/>
            <a:rect r="r" b="b" t="t" l="l"/>
            <a:pathLst>
              <a:path h="9230388" w="14622397">
                <a:moveTo>
                  <a:pt x="0" y="0"/>
                </a:moveTo>
                <a:lnTo>
                  <a:pt x="14622396" y="0"/>
                </a:lnTo>
                <a:lnTo>
                  <a:pt x="14622396" y="9230388"/>
                </a:lnTo>
                <a:lnTo>
                  <a:pt x="0" y="9230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0" y="4131452"/>
            <a:ext cx="18508720" cy="7403488"/>
          </a:xfrm>
          <a:custGeom>
            <a:avLst/>
            <a:gdLst/>
            <a:ahLst/>
            <a:cxnLst/>
            <a:rect r="r" b="b" t="t" l="l"/>
            <a:pathLst>
              <a:path h="7403488" w="18508720">
                <a:moveTo>
                  <a:pt x="0" y="0"/>
                </a:moveTo>
                <a:lnTo>
                  <a:pt x="18508719" y="0"/>
                </a:lnTo>
                <a:lnTo>
                  <a:pt x="18508719" y="7403488"/>
                </a:lnTo>
                <a:lnTo>
                  <a:pt x="0" y="74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24263" y="990074"/>
            <a:ext cx="11639473" cy="5373747"/>
            <a:chOff x="0" y="0"/>
            <a:chExt cx="3065540" cy="14153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5540" cy="1415308"/>
            </a:xfrm>
            <a:custGeom>
              <a:avLst/>
              <a:gdLst/>
              <a:ahLst/>
              <a:cxnLst/>
              <a:rect r="r" b="b" t="t" l="l"/>
              <a:pathLst>
                <a:path h="1415308" w="3065540">
                  <a:moveTo>
                    <a:pt x="0" y="0"/>
                  </a:moveTo>
                  <a:lnTo>
                    <a:pt x="3065540" y="0"/>
                  </a:lnTo>
                  <a:lnTo>
                    <a:pt x="3065540" y="1415308"/>
                  </a:lnTo>
                  <a:lnTo>
                    <a:pt x="0" y="1415308"/>
                  </a:lnTo>
                  <a:close/>
                </a:path>
              </a:pathLst>
            </a:custGeom>
            <a:solidFill>
              <a:srgbClr val="FFFA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5540" cy="1453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0467" y="1371837"/>
            <a:ext cx="17047066" cy="7543327"/>
          </a:xfrm>
          <a:custGeom>
            <a:avLst/>
            <a:gdLst/>
            <a:ahLst/>
            <a:cxnLst/>
            <a:rect r="r" b="b" t="t" l="l"/>
            <a:pathLst>
              <a:path h="7543327" w="17047066">
                <a:moveTo>
                  <a:pt x="0" y="0"/>
                </a:moveTo>
                <a:lnTo>
                  <a:pt x="17047066" y="0"/>
                </a:lnTo>
                <a:lnTo>
                  <a:pt x="17047066" y="7543326"/>
                </a:lnTo>
                <a:lnTo>
                  <a:pt x="0" y="7543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3086100" cy="761691"/>
            <a:chOff x="0" y="0"/>
            <a:chExt cx="812800" cy="200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00610"/>
            </a:xfrm>
            <a:custGeom>
              <a:avLst/>
              <a:gdLst/>
              <a:ahLst/>
              <a:cxnLst/>
              <a:rect r="r" b="b" t="t" l="l"/>
              <a:pathLst>
                <a:path h="200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610"/>
                  </a:lnTo>
                  <a:lnTo>
                    <a:pt x="0" y="200610"/>
                  </a:lnTo>
                  <a:close/>
                </a:path>
              </a:pathLst>
            </a:custGeom>
            <a:solidFill>
              <a:srgbClr val="FB54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26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Desarrollo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0" y="4131452"/>
            <a:ext cx="18508720" cy="7403488"/>
          </a:xfrm>
          <a:custGeom>
            <a:avLst/>
            <a:gdLst/>
            <a:ahLst/>
            <a:cxnLst/>
            <a:rect r="r" b="b" t="t" l="l"/>
            <a:pathLst>
              <a:path h="7403488" w="18508720">
                <a:moveTo>
                  <a:pt x="0" y="0"/>
                </a:moveTo>
                <a:lnTo>
                  <a:pt x="18508719" y="0"/>
                </a:lnTo>
                <a:lnTo>
                  <a:pt x="18508719" y="7403488"/>
                </a:lnTo>
                <a:lnTo>
                  <a:pt x="0" y="74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8065" y="2258396"/>
            <a:ext cx="17451870" cy="5770208"/>
            <a:chOff x="0" y="0"/>
            <a:chExt cx="23269160" cy="76936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269160" cy="7693610"/>
              <a:chOff x="0" y="0"/>
              <a:chExt cx="3327209" cy="110009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327209" cy="1100094"/>
              </a:xfrm>
              <a:custGeom>
                <a:avLst/>
                <a:gdLst/>
                <a:ahLst/>
                <a:cxnLst/>
                <a:rect r="r" b="b" t="t" l="l"/>
                <a:pathLst>
                  <a:path h="1100094" w="3327209">
                    <a:moveTo>
                      <a:pt x="0" y="0"/>
                    </a:moveTo>
                    <a:lnTo>
                      <a:pt x="3327209" y="0"/>
                    </a:lnTo>
                    <a:lnTo>
                      <a:pt x="3327209" y="1100094"/>
                    </a:lnTo>
                    <a:lnTo>
                      <a:pt x="0" y="1100094"/>
                    </a:lnTo>
                    <a:close/>
                  </a:path>
                </a:pathLst>
              </a:custGeom>
              <a:solidFill>
                <a:srgbClr val="FFFAE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327209" cy="11381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69160" cy="7693610"/>
            </a:xfrm>
            <a:custGeom>
              <a:avLst/>
              <a:gdLst/>
              <a:ahLst/>
              <a:cxnLst/>
              <a:rect r="r" b="b" t="t" l="l"/>
              <a:pathLst>
                <a:path h="7693610" w="23269160">
                  <a:moveTo>
                    <a:pt x="0" y="0"/>
                  </a:moveTo>
                  <a:lnTo>
                    <a:pt x="23269160" y="0"/>
                  </a:lnTo>
                  <a:lnTo>
                    <a:pt x="23269160" y="7693610"/>
                  </a:lnTo>
                  <a:lnTo>
                    <a:pt x="0" y="7693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6990"/>
              </a:stretch>
            </a:blipFill>
            <a:ln w="38100" cap="sq">
              <a:gradFill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3086100" cy="761691"/>
            <a:chOff x="0" y="0"/>
            <a:chExt cx="812800" cy="200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00610"/>
            </a:xfrm>
            <a:custGeom>
              <a:avLst/>
              <a:gdLst/>
              <a:ahLst/>
              <a:cxnLst/>
              <a:rect r="r" b="b" t="t" l="l"/>
              <a:pathLst>
                <a:path h="200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610"/>
                  </a:lnTo>
                  <a:lnTo>
                    <a:pt x="0" y="200610"/>
                  </a:lnTo>
                  <a:close/>
                </a:path>
              </a:pathLst>
            </a:custGeom>
            <a:solidFill>
              <a:srgbClr val="E91F6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26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Escenarios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73304"/>
            <a:ext cx="18288000" cy="7315200"/>
          </a:xfrm>
          <a:custGeom>
            <a:avLst/>
            <a:gdLst/>
            <a:ahLst/>
            <a:cxnLst/>
            <a:rect r="r" b="b" t="t" l="l"/>
            <a:pathLst>
              <a:path h="7315200" w="18288000">
                <a:moveTo>
                  <a:pt x="0" y="0"/>
                </a:moveTo>
                <a:lnTo>
                  <a:pt x="18288000" y="0"/>
                </a:lnTo>
                <a:lnTo>
                  <a:pt x="182880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5965" y="556004"/>
            <a:ext cx="1083607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8516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00852" y="2175254"/>
            <a:ext cx="13923762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implementación del nuevo sistema en el restaurante Los Naranjos representa un </a:t>
            </a:r>
            <a:r>
              <a:rPr lang="en-US" sz="3200" b="tru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reto integral, ya que no solo busca mejorar 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procesos internos, sino también transformar la forma de trabajo de los empleados, quienes deben ser parte activa en la adopción de las soluciones.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7980" y="417207"/>
            <a:ext cx="1200759" cy="1236860"/>
            <a:chOff x="0" y="0"/>
            <a:chExt cx="1601012" cy="164914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06382" y="344646"/>
              <a:ext cx="973020" cy="1010696"/>
              <a:chOff x="0" y="0"/>
              <a:chExt cx="782501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8250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82501">
                    <a:moveTo>
                      <a:pt x="391251" y="0"/>
                    </a:moveTo>
                    <a:cubicBezTo>
                      <a:pt x="175169" y="0"/>
                      <a:pt x="0" y="181951"/>
                      <a:pt x="0" y="406400"/>
                    </a:cubicBezTo>
                    <a:cubicBezTo>
                      <a:pt x="0" y="630849"/>
                      <a:pt x="175169" y="812800"/>
                      <a:pt x="391251" y="812800"/>
                    </a:cubicBezTo>
                    <a:cubicBezTo>
                      <a:pt x="607332" y="812800"/>
                      <a:pt x="782501" y="630849"/>
                      <a:pt x="782501" y="406400"/>
                    </a:cubicBezTo>
                    <a:cubicBezTo>
                      <a:pt x="782501" y="181951"/>
                      <a:pt x="607332" y="0"/>
                      <a:pt x="391251" y="0"/>
                    </a:cubicBezTo>
                    <a:close/>
                  </a:path>
                </a:pathLst>
              </a:custGeom>
              <a:solidFill>
                <a:srgbClr val="FFFF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3359" y="38100"/>
                <a:ext cx="635782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3130411">
              <a:off x="21343" y="684375"/>
              <a:ext cx="1166239" cy="625043"/>
            </a:xfrm>
            <a:custGeom>
              <a:avLst/>
              <a:gdLst/>
              <a:ahLst/>
              <a:cxnLst/>
              <a:rect r="r" b="b" t="t" l="l"/>
              <a:pathLst>
                <a:path h="625043" w="1166239">
                  <a:moveTo>
                    <a:pt x="0" y="0"/>
                  </a:moveTo>
                  <a:lnTo>
                    <a:pt x="1166239" y="0"/>
                  </a:lnTo>
                  <a:lnTo>
                    <a:pt x="1166239" y="625043"/>
                  </a:lnTo>
                  <a:lnTo>
                    <a:pt x="0" y="62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7798729">
              <a:off x="403756" y="335109"/>
              <a:ext cx="1166239" cy="625043"/>
            </a:xfrm>
            <a:custGeom>
              <a:avLst/>
              <a:gdLst/>
              <a:ahLst/>
              <a:cxnLst/>
              <a:rect r="r" b="b" t="t" l="l"/>
              <a:pathLst>
                <a:path h="625043" w="1166239">
                  <a:moveTo>
                    <a:pt x="0" y="0"/>
                  </a:moveTo>
                  <a:lnTo>
                    <a:pt x="1166239" y="0"/>
                  </a:lnTo>
                  <a:lnTo>
                    <a:pt x="1166239" y="625043"/>
                  </a:lnTo>
                  <a:lnTo>
                    <a:pt x="0" y="62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96" y="194230"/>
            <a:ext cx="1282927" cy="168281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500852" y="5910580"/>
            <a:ext cx="13923762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uso de metodologí</a:t>
            </a:r>
            <a:r>
              <a:rPr lang="en-US" b="true" sz="320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ágiles permite asegurar tanto la calidad del desarrollo como la aceptación por parte d</a:t>
            </a:r>
            <a:r>
              <a:rPr lang="en-US" b="true" sz="3200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cliente. Este enfoque digital y adaptativo mejorará la experiencia del cliente, reducirá errores humanos y optimizará la eficiencia operativa, permitiendo al sistema evolucionar junto con las necesidades del negocio.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17011"/>
            <a:ext cx="18288000" cy="7315200"/>
          </a:xfrm>
          <a:custGeom>
            <a:avLst/>
            <a:gdLst/>
            <a:ahLst/>
            <a:cxnLst/>
            <a:rect r="r" b="b" t="t" l="l"/>
            <a:pathLst>
              <a:path h="7315200" w="18288000">
                <a:moveTo>
                  <a:pt x="0" y="0"/>
                </a:moveTo>
                <a:lnTo>
                  <a:pt x="18288000" y="0"/>
                </a:lnTo>
                <a:lnTo>
                  <a:pt x="182880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24652" y="689354"/>
            <a:ext cx="13923762" cy="3270250"/>
            <a:chOff x="0" y="0"/>
            <a:chExt cx="18565017" cy="4360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727523" y="-133350"/>
              <a:ext cx="14448094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80"/>
                </a:lnSpc>
              </a:pPr>
              <a:r>
                <a:rPr lang="en-US" sz="7200" b="true">
                  <a:solidFill>
                    <a:srgbClr val="FF8516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Contexto y Problemática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63657"/>
              <a:ext cx="18565017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Los Naranjos es un restaurante con buena reputación pero el último tiempo ha tenido un aumento del 400% en reclamos impactando negativamente en el flujo de la clientela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24652" y="5172829"/>
            <a:ext cx="13923762" cy="2612271"/>
            <a:chOff x="0" y="0"/>
            <a:chExt cx="18565017" cy="34830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058461" y="-133350"/>
              <a:ext cx="14448094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80"/>
                </a:lnSpc>
              </a:pPr>
              <a:r>
                <a:rPr lang="en-US" sz="7200" b="true">
                  <a:solidFill>
                    <a:srgbClr val="FF8516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Nuestro Objetivo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35651"/>
              <a:ext cx="18565017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Mejorar la experiencia del cliente con tecnología, recuperando su confianza y asegurando la continuidad del restaurante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7980" y="417207"/>
            <a:ext cx="1200759" cy="1236860"/>
            <a:chOff x="0" y="0"/>
            <a:chExt cx="1601012" cy="164914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06382" y="344646"/>
              <a:ext cx="973020" cy="1010696"/>
              <a:chOff x="0" y="0"/>
              <a:chExt cx="78250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8250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82501">
                    <a:moveTo>
                      <a:pt x="391251" y="0"/>
                    </a:moveTo>
                    <a:cubicBezTo>
                      <a:pt x="175169" y="0"/>
                      <a:pt x="0" y="181951"/>
                      <a:pt x="0" y="406400"/>
                    </a:cubicBezTo>
                    <a:cubicBezTo>
                      <a:pt x="0" y="630849"/>
                      <a:pt x="175169" y="812800"/>
                      <a:pt x="391251" y="812800"/>
                    </a:cubicBezTo>
                    <a:cubicBezTo>
                      <a:pt x="607332" y="812800"/>
                      <a:pt x="782501" y="630849"/>
                      <a:pt x="782501" y="406400"/>
                    </a:cubicBezTo>
                    <a:cubicBezTo>
                      <a:pt x="782501" y="181951"/>
                      <a:pt x="607332" y="0"/>
                      <a:pt x="391251" y="0"/>
                    </a:cubicBezTo>
                    <a:close/>
                  </a:path>
                </a:pathLst>
              </a:custGeom>
              <a:solidFill>
                <a:srgbClr val="FFFF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3359" y="38100"/>
                <a:ext cx="635782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3130411">
              <a:off x="21343" y="684375"/>
              <a:ext cx="1166239" cy="625043"/>
            </a:xfrm>
            <a:custGeom>
              <a:avLst/>
              <a:gdLst/>
              <a:ahLst/>
              <a:cxnLst/>
              <a:rect r="r" b="b" t="t" l="l"/>
              <a:pathLst>
                <a:path h="625043" w="1166239">
                  <a:moveTo>
                    <a:pt x="0" y="0"/>
                  </a:moveTo>
                  <a:lnTo>
                    <a:pt x="1166239" y="0"/>
                  </a:lnTo>
                  <a:lnTo>
                    <a:pt x="1166239" y="625043"/>
                  </a:lnTo>
                  <a:lnTo>
                    <a:pt x="0" y="62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7798729">
              <a:off x="403756" y="335109"/>
              <a:ext cx="1166239" cy="625043"/>
            </a:xfrm>
            <a:custGeom>
              <a:avLst/>
              <a:gdLst/>
              <a:ahLst/>
              <a:cxnLst/>
              <a:rect r="r" b="b" t="t" l="l"/>
              <a:pathLst>
                <a:path h="625043" w="1166239">
                  <a:moveTo>
                    <a:pt x="0" y="0"/>
                  </a:moveTo>
                  <a:lnTo>
                    <a:pt x="1166239" y="0"/>
                  </a:lnTo>
                  <a:lnTo>
                    <a:pt x="1166239" y="625043"/>
                  </a:lnTo>
                  <a:lnTo>
                    <a:pt x="0" y="62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96" y="194230"/>
            <a:ext cx="1282927" cy="16828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585856" y="-408507"/>
            <a:ext cx="8488538" cy="7919140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585856" y="-408507"/>
            <a:ext cx="9724185" cy="9117694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949868" y="8778264"/>
            <a:ext cx="1147632" cy="1218423"/>
            <a:chOff x="0" y="0"/>
            <a:chExt cx="1530175" cy="1624563"/>
          </a:xfrm>
        </p:grpSpPr>
        <p:sp>
          <p:nvSpPr>
            <p:cNvPr name="Freeform 5" id="5"/>
            <p:cNvSpPr/>
            <p:nvPr/>
          </p:nvSpPr>
          <p:spPr>
            <a:xfrm flipH="false" flipV="false" rot="3130411">
              <a:off x="20479" y="698847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0"/>
                  </a:lnTo>
                  <a:lnTo>
                    <a:pt x="0" y="599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7798729">
              <a:off x="381386" y="321543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1"/>
                  </a:lnTo>
                  <a:lnTo>
                    <a:pt x="0" y="599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01065" y="8616365"/>
            <a:ext cx="1230992" cy="1614692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84238" y="1159774"/>
            <a:ext cx="14119524" cy="8824703"/>
          </a:xfrm>
          <a:prstGeom prst="rect">
            <a:avLst/>
          </a:prstGeom>
          <a:ln w="38100" cap="sq">
            <a:solidFill>
              <a:srgbClr val="FF8516"/>
            </a:solidFill>
            <a:prstDash val="solid"/>
          </a:ln>
        </p:spPr>
      </p:pic>
      <p:sp>
        <p:nvSpPr>
          <p:cNvPr name="TextBox 9" id="9"/>
          <p:cNvSpPr txBox="true"/>
          <p:nvPr/>
        </p:nvSpPr>
        <p:spPr>
          <a:xfrm rot="0">
            <a:off x="275679" y="74559"/>
            <a:ext cx="180855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8516"/>
                </a:solidFill>
                <a:latin typeface="Tahoma Bold"/>
                <a:ea typeface="Tahoma Bold"/>
                <a:cs typeface="Tahoma Bold"/>
                <a:sym typeface="Tahoma Bold"/>
              </a:rPr>
              <a:t>MVP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585856" y="-408507"/>
            <a:ext cx="8488538" cy="7919140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585856" y="-408507"/>
            <a:ext cx="9724185" cy="9117694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949868" y="8778264"/>
            <a:ext cx="1147632" cy="1218423"/>
            <a:chOff x="0" y="0"/>
            <a:chExt cx="1530175" cy="1624563"/>
          </a:xfrm>
        </p:grpSpPr>
        <p:sp>
          <p:nvSpPr>
            <p:cNvPr name="Freeform 5" id="5"/>
            <p:cNvSpPr/>
            <p:nvPr/>
          </p:nvSpPr>
          <p:spPr>
            <a:xfrm flipH="false" flipV="false" rot="3130411">
              <a:off x="20479" y="698847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0"/>
                  </a:lnTo>
                  <a:lnTo>
                    <a:pt x="0" y="599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7798729">
              <a:off x="381386" y="321543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1"/>
                  </a:lnTo>
                  <a:lnTo>
                    <a:pt x="0" y="599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01065" y="8616365"/>
            <a:ext cx="1230992" cy="1614692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794" r="0" b="3854"/>
          <a:stretch>
            <a:fillRect/>
          </a:stretch>
        </p:blipFill>
        <p:spPr>
          <a:xfrm flipH="false" flipV="false" rot="0">
            <a:off x="6366258" y="620935"/>
            <a:ext cx="5555485" cy="9375751"/>
          </a:xfrm>
          <a:prstGeom prst="rect">
            <a:avLst/>
          </a:prstGeom>
          <a:ln w="38100" cap="sq">
            <a:solidFill>
              <a:srgbClr val="FF8516"/>
            </a:solidFill>
            <a:prstDash val="solid"/>
          </a:ln>
        </p:spPr>
      </p:pic>
      <p:sp>
        <p:nvSpPr>
          <p:cNvPr name="TextBox 9" id="9"/>
          <p:cNvSpPr txBox="true"/>
          <p:nvPr/>
        </p:nvSpPr>
        <p:spPr>
          <a:xfrm rot="0">
            <a:off x="275679" y="74559"/>
            <a:ext cx="180855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8516"/>
                </a:solidFill>
                <a:latin typeface="Tahoma Bold"/>
                <a:ea typeface="Tahoma Bold"/>
                <a:cs typeface="Tahoma Bold"/>
                <a:sym typeface="Tahoma Bold"/>
              </a:rPr>
              <a:t>MVP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585856" y="-408507"/>
            <a:ext cx="8488538" cy="7919140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585856" y="-408507"/>
            <a:ext cx="9724185" cy="9117694"/>
          </a:xfrm>
          <a:prstGeom prst="line">
            <a:avLst/>
          </a:prstGeom>
          <a:ln cap="flat" w="3810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949868" y="8778264"/>
            <a:ext cx="1147632" cy="1218423"/>
            <a:chOff x="0" y="0"/>
            <a:chExt cx="1530175" cy="1624563"/>
          </a:xfrm>
        </p:grpSpPr>
        <p:sp>
          <p:nvSpPr>
            <p:cNvPr name="Freeform 5" id="5"/>
            <p:cNvSpPr/>
            <p:nvPr/>
          </p:nvSpPr>
          <p:spPr>
            <a:xfrm flipH="false" flipV="false" rot="3130411">
              <a:off x="20479" y="698847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0"/>
                  </a:lnTo>
                  <a:lnTo>
                    <a:pt x="0" y="599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7798729">
              <a:off x="381386" y="321543"/>
              <a:ext cx="1119028" cy="599741"/>
            </a:xfrm>
            <a:custGeom>
              <a:avLst/>
              <a:gdLst/>
              <a:ahLst/>
              <a:cxnLst/>
              <a:rect r="r" b="b" t="t" l="l"/>
              <a:pathLst>
                <a:path h="599741" w="1119028">
                  <a:moveTo>
                    <a:pt x="0" y="0"/>
                  </a:moveTo>
                  <a:lnTo>
                    <a:pt x="1119028" y="0"/>
                  </a:lnTo>
                  <a:lnTo>
                    <a:pt x="1119028" y="599741"/>
                  </a:lnTo>
                  <a:lnTo>
                    <a:pt x="0" y="599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01065" y="8616365"/>
            <a:ext cx="1230992" cy="1614692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9" t="0" r="19" b="0"/>
          <a:stretch>
            <a:fillRect/>
          </a:stretch>
        </p:blipFill>
        <p:spPr>
          <a:xfrm flipH="false" flipV="false" rot="0">
            <a:off x="2084238" y="1159774"/>
            <a:ext cx="14119524" cy="8824703"/>
          </a:xfrm>
          <a:prstGeom prst="rect">
            <a:avLst/>
          </a:prstGeom>
          <a:ln w="38100" cap="sq">
            <a:solidFill>
              <a:srgbClr val="FF8516"/>
            </a:solidFill>
            <a:prstDash val="solid"/>
          </a:ln>
        </p:spPr>
      </p:pic>
      <p:sp>
        <p:nvSpPr>
          <p:cNvPr name="TextBox 9" id="9"/>
          <p:cNvSpPr txBox="true"/>
          <p:nvPr/>
        </p:nvSpPr>
        <p:spPr>
          <a:xfrm rot="0">
            <a:off x="275679" y="74559"/>
            <a:ext cx="180855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8516"/>
                </a:solidFill>
                <a:latin typeface="Tahoma Bold"/>
                <a:ea typeface="Tahoma Bold"/>
                <a:cs typeface="Tahoma Bold"/>
                <a:sym typeface="Tahoma Bold"/>
              </a:rPr>
              <a:t>MVP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00500" y="351421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1550" y="4415790"/>
            <a:ext cx="872490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b="true" sz="9600">
                <a:solidFill>
                  <a:srgbClr val="FF8516"/>
                </a:solidFill>
                <a:latin typeface="Tahoma Bold"/>
                <a:ea typeface="Tahoma Bold"/>
                <a:cs typeface="Tahoma Bold"/>
                <a:sym typeface="Tahoma Bold"/>
              </a:rPr>
              <a:t>Microservicios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71800"/>
            <a:ext cx="18288000" cy="7315200"/>
          </a:xfrm>
          <a:custGeom>
            <a:avLst/>
            <a:gdLst/>
            <a:ahLst/>
            <a:cxnLst/>
            <a:rect r="r" b="b" t="t" l="l"/>
            <a:pathLst>
              <a:path h="7315200" w="18288000">
                <a:moveTo>
                  <a:pt x="0" y="0"/>
                </a:moveTo>
                <a:lnTo>
                  <a:pt x="18288000" y="0"/>
                </a:lnTo>
                <a:lnTo>
                  <a:pt x="182880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500" y="0"/>
            <a:ext cx="10287000" cy="10287000"/>
            <a:chOff x="0" y="0"/>
            <a:chExt cx="13716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999" t="0" r="-49999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4449179" y="4449179"/>
              <a:ext cx="4817642" cy="481764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51B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8012628" y="3978112"/>
            <a:ext cx="2262745" cy="2330776"/>
            <a:chOff x="0" y="0"/>
            <a:chExt cx="3016993" cy="31077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77354" y="649462"/>
              <a:ext cx="1833588" cy="1904586"/>
              <a:chOff x="0" y="0"/>
              <a:chExt cx="782501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8250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82501">
                    <a:moveTo>
                      <a:pt x="391251" y="0"/>
                    </a:moveTo>
                    <a:cubicBezTo>
                      <a:pt x="175169" y="0"/>
                      <a:pt x="0" y="181951"/>
                      <a:pt x="0" y="406400"/>
                    </a:cubicBezTo>
                    <a:cubicBezTo>
                      <a:pt x="0" y="630849"/>
                      <a:pt x="175169" y="812800"/>
                      <a:pt x="391251" y="812800"/>
                    </a:cubicBezTo>
                    <a:cubicBezTo>
                      <a:pt x="607332" y="812800"/>
                      <a:pt x="782501" y="630849"/>
                      <a:pt x="782501" y="406400"/>
                    </a:cubicBezTo>
                    <a:cubicBezTo>
                      <a:pt x="782501" y="181951"/>
                      <a:pt x="607332" y="0"/>
                      <a:pt x="391251" y="0"/>
                    </a:cubicBezTo>
                    <a:close/>
                  </a:path>
                </a:pathLst>
              </a:custGeom>
              <a:solidFill>
                <a:srgbClr val="FFFFE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3359" y="38100"/>
                <a:ext cx="635782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3130411">
              <a:off x="40220" y="1289657"/>
              <a:ext cx="2197695" cy="1177850"/>
            </a:xfrm>
            <a:custGeom>
              <a:avLst/>
              <a:gdLst/>
              <a:ahLst/>
              <a:cxnLst/>
              <a:rect r="r" b="b" t="t" l="l"/>
              <a:pathLst>
                <a:path h="1177850" w="2197695">
                  <a:moveTo>
                    <a:pt x="0" y="0"/>
                  </a:moveTo>
                  <a:lnTo>
                    <a:pt x="2197695" y="0"/>
                  </a:lnTo>
                  <a:lnTo>
                    <a:pt x="2197695" y="1177849"/>
                  </a:lnTo>
                  <a:lnTo>
                    <a:pt x="0" y="1177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798729">
              <a:off x="760849" y="631489"/>
              <a:ext cx="2197695" cy="1177850"/>
            </a:xfrm>
            <a:custGeom>
              <a:avLst/>
              <a:gdLst/>
              <a:ahLst/>
              <a:cxnLst/>
              <a:rect r="r" b="b" t="t" l="l"/>
              <a:pathLst>
                <a:path h="1177850" w="2197695">
                  <a:moveTo>
                    <a:pt x="0" y="0"/>
                  </a:moveTo>
                  <a:lnTo>
                    <a:pt x="2197695" y="0"/>
                  </a:lnTo>
                  <a:lnTo>
                    <a:pt x="2197695" y="1177850"/>
                  </a:lnTo>
                  <a:lnTo>
                    <a:pt x="0" y="1177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35207" y="3557928"/>
            <a:ext cx="2417585" cy="3171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0" y="4131452"/>
            <a:ext cx="18508720" cy="7403488"/>
          </a:xfrm>
          <a:custGeom>
            <a:avLst/>
            <a:gdLst/>
            <a:ahLst/>
            <a:cxnLst/>
            <a:rect r="r" b="b" t="t" l="l"/>
            <a:pathLst>
              <a:path h="7403488" w="18508720">
                <a:moveTo>
                  <a:pt x="0" y="0"/>
                </a:moveTo>
                <a:lnTo>
                  <a:pt x="18508719" y="0"/>
                </a:lnTo>
                <a:lnTo>
                  <a:pt x="18508719" y="7403488"/>
                </a:lnTo>
                <a:lnTo>
                  <a:pt x="0" y="74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463" y="952191"/>
            <a:ext cx="15861074" cy="9080465"/>
          </a:xfrm>
          <a:custGeom>
            <a:avLst/>
            <a:gdLst/>
            <a:ahLst/>
            <a:cxnLst/>
            <a:rect r="r" b="b" t="t" l="l"/>
            <a:pathLst>
              <a:path h="9080465" w="15861074">
                <a:moveTo>
                  <a:pt x="0" y="0"/>
                </a:moveTo>
                <a:lnTo>
                  <a:pt x="15861074" y="0"/>
                </a:lnTo>
                <a:lnTo>
                  <a:pt x="15861074" y="9080465"/>
                </a:lnTo>
                <a:lnTo>
                  <a:pt x="0" y="908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761691"/>
            <a:chOff x="0" y="0"/>
            <a:chExt cx="812800" cy="2006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00610"/>
            </a:xfrm>
            <a:custGeom>
              <a:avLst/>
              <a:gdLst/>
              <a:ahLst/>
              <a:cxnLst/>
              <a:rect r="r" b="b" t="t" l="l"/>
              <a:pathLst>
                <a:path h="200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610"/>
                  </a:lnTo>
                  <a:lnTo>
                    <a:pt x="0" y="200610"/>
                  </a:lnTo>
                  <a:close/>
                </a:path>
              </a:pathLst>
            </a:custGeom>
            <a:solidFill>
              <a:srgbClr val="1F92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26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Físico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0" y="4131452"/>
            <a:ext cx="18508720" cy="7403488"/>
          </a:xfrm>
          <a:custGeom>
            <a:avLst/>
            <a:gdLst/>
            <a:ahLst/>
            <a:cxnLst/>
            <a:rect r="r" b="b" t="t" l="l"/>
            <a:pathLst>
              <a:path h="7403488" w="18508720">
                <a:moveTo>
                  <a:pt x="0" y="0"/>
                </a:moveTo>
                <a:lnTo>
                  <a:pt x="18508719" y="0"/>
                </a:lnTo>
                <a:lnTo>
                  <a:pt x="18508719" y="7403488"/>
                </a:lnTo>
                <a:lnTo>
                  <a:pt x="0" y="74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7807" y="600103"/>
            <a:ext cx="8192386" cy="9077325"/>
          </a:xfrm>
          <a:custGeom>
            <a:avLst/>
            <a:gdLst/>
            <a:ahLst/>
            <a:cxnLst/>
            <a:rect r="r" b="b" t="t" l="l"/>
            <a:pathLst>
              <a:path h="9077325" w="8192386">
                <a:moveTo>
                  <a:pt x="0" y="0"/>
                </a:moveTo>
                <a:lnTo>
                  <a:pt x="8192386" y="0"/>
                </a:lnTo>
                <a:lnTo>
                  <a:pt x="8192386" y="9077325"/>
                </a:lnTo>
                <a:lnTo>
                  <a:pt x="0" y="90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761691"/>
            <a:chOff x="0" y="0"/>
            <a:chExt cx="812800" cy="2006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00610"/>
            </a:xfrm>
            <a:custGeom>
              <a:avLst/>
              <a:gdLst/>
              <a:ahLst/>
              <a:cxnLst/>
              <a:rect r="r" b="b" t="t" l="l"/>
              <a:pathLst>
                <a:path h="200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0610"/>
                  </a:lnTo>
                  <a:lnTo>
                    <a:pt x="0" y="200610"/>
                  </a:lnTo>
                  <a:close/>
                </a:path>
              </a:pathLst>
            </a:custGeom>
            <a:solidFill>
              <a:srgbClr val="C8D73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26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Proceso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DAGntcq0QHo</dc:identifier>
  <dcterms:modified xsi:type="dcterms:W3CDTF">2011-08-01T06:04:30Z</dcterms:modified>
  <cp:revision>1</cp:revision>
  <dc:title>Los Naranjos</dc:title>
</cp:coreProperties>
</file>